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>
        <p:scale>
          <a:sx n="70" d="100"/>
          <a:sy n="70" d="100"/>
        </p:scale>
        <p:origin x="32" y="-7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28/11/2025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42" y="1434503"/>
            <a:ext cx="88522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600" b="1" dirty="0"/>
              <a:t>NEXT FARM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b="1" dirty="0"/>
              <a:t>marketplace de vendas de produtos relacionados ao ramo do agronegócio</a:t>
            </a:r>
            <a:endParaRPr lang="pt-BR" sz="4800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81774" y="5633270"/>
            <a:ext cx="4385279" cy="3678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350" b="1" cap="all" dirty="0"/>
              <a:t>AGRADECIMENTOS</a:t>
            </a:r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Nossos agradecimentos são para os alunos que se  dedicaram no desenvolvimento do projeto e aos professores  Guido Aparecido Branco Júnior, Ecidir Ferreira Adorno Filho  e Luís Antonio Rabelo de Paula que nos ensinaram tudo o  que era preciso para o projeto se desenvolver e por ter dado  apoio e ajuda necessária para que o projeto fosse possível e  finalizado. </a:t>
            </a:r>
          </a:p>
          <a:p>
            <a:pPr algn="ctr"/>
            <a:r>
              <a:rPr lang="pt-BR" sz="1350" b="1" cap="all" dirty="0"/>
              <a:t>PRINCIPAIS REFERÊNCIAS BIBLIOGRÁFICAS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Bootstrap. Bootstrap ·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The most popular HTML, CSS, and JS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05/05/2021.</a:t>
            </a:r>
          </a:p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Silvério, Rafaela.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Alura: PHP - Uma Introdução à Linguagem, 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07/10/2024.</a:t>
            </a:r>
          </a:p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Erickson, Jeffrey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. Oracle: MySQL: Entendendo o que é e como é usado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29/08/2024.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524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DESENVOLVIMENTO</a:t>
            </a:r>
            <a:br>
              <a:rPr lang="pt-BR" sz="1350" b="1" dirty="0"/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Para realizar o projeto fizemos o levantamento de requisitos.  Esse processo foi feito através de pesquisas aprofundadas  sobre websites e sobre negócios de produtores rurais para  entender suas demandas e necessidades. </a:t>
            </a:r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Após as pesquisas e aprovações, foi dado início a construção  do projeto onde para começar foi feita a interface gráfica ao  mesmo tempo que outro programador fazia a modelagem do  banco de dados, que foi interligada através de linguagem de  programação que é a mesma utilizada na construção do site.  Esse processo é feito com que o site funcione de acordo com a  idealização do projeto, em seguida foi feito testes com ajuda  de outros alunos para que eles como usuários nos indicassem  melhorias ou algum erro presente para o concerto e  refinamento do site</a:t>
            </a:r>
            <a:r>
              <a:rPr lang="pt-BR" sz="1350" dirty="0"/>
              <a:t>.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179217" y="2513277"/>
            <a:ext cx="4543058" cy="27451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INTRODUÇÃO</a:t>
            </a:r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projeto de conclusão de curso tem como objetivo o  desenvolvimento da introdução de produtos de um marketplace voltado para pequenos e médios produtores rurais da região, buscando oferecer uma  plataforma online que amplie a visibilidade de seus produtos. A  escolha do tema está relacionada com a necessidade de muitos produtores que não  possuem um site próprio para divulgar seus produtos. O marketplace foi idealizado como uma solução tecnológica  para ampliar a presença digital desses produtores, permitindo  que eles possam catalogar para a apresentação de seus produtos  agrícolas ao público de forma simples e acessível. Dessa maneira, o  projeto contribui para aumentar o alcance dos produtores e  fortalecer o comércio local</a:t>
            </a:r>
            <a:r>
              <a:rPr lang="pt-BR" dirty="0"/>
              <a:t>. </a:t>
            </a:r>
            <a:r>
              <a:rPr lang="pt-BR" sz="1350" dirty="0"/>
              <a:t>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12505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01 – TELA INICIAL DO NEXT FARM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513272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350" b="1" dirty="0"/>
              <a:t>OBJETIVO GERAL</a:t>
            </a:r>
          </a:p>
          <a:p>
            <a:pPr algn="just"/>
            <a:br>
              <a:rPr lang="pt-BR" sz="1350" b="1" dirty="0"/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objetivo principal do trabalho é desenvolver um marketplace profissional, realizando a área de catálogos e cadastros que são as partes principais para um marketplace. O projeto propõe um site gratuito de fácil entendimento e usabilidade para todos os usuários de forma segura para obter um resultado satisfatório para o público.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772" y="5060175"/>
            <a:ext cx="4440921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METODOLOGIA</a:t>
            </a:r>
            <a:br>
              <a:rPr lang="pt-BR" sz="1350" b="1" dirty="0"/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projeto foi desenvolvido a partir de pesquisas sobre a  estrutura e funcionamento de um marketplace, bem como  sobre as necessidades dos pequenos e médios produtores  rurais. A equipe analisou sites de vendas existentes para criar  um modelo funcional, simples e intuitivo. </a:t>
            </a:r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trabalho foi dividido entre os integrantes, com alguns  focando na programação (backend e frontend) e outros na  documentação, identidade visual e layout. Foram utilizados  computadores do laboratório da ETEC Astor de Mattos  Carvalho e ferramentas como o VScode para o  desenvolvimento. 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13277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CONCLUSÃO</a:t>
            </a:r>
            <a:br>
              <a:rPr lang="pt-BR" sz="1350" b="1" dirty="0"/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objetivo dos alunos desenvolvedores do projeto era realizar  boa parte de uma marketplace, referindo a área de login do  usuário e produto e toda a parte de catálogo. Esses objetivos  foram alcançados com sucesso, toda a parte de layout e  catálogo do site está finalizada junto dos cadastros  necessários. </a:t>
            </a:r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Os desenvolvedores também conseguiram fazer o layout com  um aspecto que tem como prioridade a usabilidade e de fácil  entendimento para alcançar um uso satisfatório do usuário em  relação ao site. </a:t>
            </a:r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A principal contribuição para equipe no desenvolvimento do  projeto foi a disponibilidade e auxílio dos professores técnicos  em relação às dúvidas e dificuldades dos alunos na parte de  programação.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49055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sp>
        <p:nvSpPr>
          <p:cNvPr id="31" name="Retângulo 30"/>
          <p:cNvSpPr/>
          <p:nvPr/>
        </p:nvSpPr>
        <p:spPr>
          <a:xfrm>
            <a:off x="9284231" y="6663601"/>
            <a:ext cx="4237216" cy="25875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563" y="1460336"/>
            <a:ext cx="8922489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100" b="1" dirty="0"/>
              <a:t>ALEXANDRE GOMES PORTTO, FELIPE PEREIRA TEIXEIRA, GUILHERME GIRELA XAVIER DE MACEDO, GUILHERME PORTO FELÍCIO E  RILLARY LORRAINA ROMEIRO DE ARAÚJO</a:t>
            </a:r>
            <a:endParaRPr lang="pt-BR" sz="28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2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200" dirty="0">
                <a:latin typeface="Arial" pitchFamily="34" charset="0"/>
                <a:cs typeface="Arial" pitchFamily="34" charset="0"/>
              </a:rPr>
              <a:t>Prof. </a:t>
            </a:r>
            <a:r>
              <a:rPr lang="pt-BR" sz="1200" dirty="0"/>
              <a:t> Guido Aparecido Branco Júnior </a:t>
            </a:r>
            <a:endParaRPr lang="pt-BR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83" y="127490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44000" y="2479118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750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274197" y="6667667"/>
            <a:ext cx="4237216" cy="258752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 dirty="0"/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22994" y="6413079"/>
            <a:ext cx="4235205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02 – PÁGINA DE CATÁLOGO DOS PRODUTOS</a:t>
            </a:r>
            <a:br>
              <a:rPr lang="pt-BR" sz="1428" b="1" dirty="0"/>
            </a:br>
            <a:endParaRPr lang="pt-BR" sz="1428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FC33A6A2-51ED-4969-B7BE-2418BEB1A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17" y="6690849"/>
            <a:ext cx="4305857" cy="257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7459975F-969A-4741-BDEC-F4405EF13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632" y="6702295"/>
            <a:ext cx="4248298" cy="253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1017</TotalTime>
  <Words>778</Words>
  <Application>Microsoft Office PowerPoint</Application>
  <PresentationFormat>Personalizar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AlunoEtec AMC</cp:lastModifiedBy>
  <cp:revision>76</cp:revision>
  <dcterms:created xsi:type="dcterms:W3CDTF">2017-11-28T14:46:21Z</dcterms:created>
  <dcterms:modified xsi:type="dcterms:W3CDTF">2025-11-28T16:51:06Z</dcterms:modified>
</cp:coreProperties>
</file>